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63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Poppins" pitchFamily="2" charset="77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AkvOUja8C6Ex8VvOv4N62h1zz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C55C9-B146-41A1-88D0-114570D07D3B}" v="217" dt="2023-10-27T17:40:53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6"/>
    <p:restoredTop sz="94709"/>
  </p:normalViewPr>
  <p:slideViewPr>
    <p:cSldViewPr snapToGrid="0">
      <p:cViewPr>
        <p:scale>
          <a:sx n="130" d="100"/>
          <a:sy n="130" d="100"/>
        </p:scale>
        <p:origin x="752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font" Target="fonts/font5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a283bd6c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a283bd6c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671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/>
          <p:nvPr/>
        </p:nvSpPr>
        <p:spPr>
          <a:xfrm>
            <a:off x="-1527" y="5"/>
            <a:ext cx="12192000" cy="6864900"/>
          </a:xfrm>
          <a:prstGeom prst="rect">
            <a:avLst/>
          </a:prstGeom>
          <a:solidFill>
            <a:schemeClr val="dk1">
              <a:alpha val="694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" descr="A picture containing font, graphics, typography, graphic de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580" y="2607416"/>
            <a:ext cx="10345786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28575" y="171450"/>
            <a:ext cx="1192900" cy="11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42AA2205-4BC2-F611-1592-905C04982A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0026" y="-1"/>
            <a:ext cx="5968799" cy="686496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B1EDBC2-04FB-FF8A-087E-C36F30BE770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823" y="-22578"/>
            <a:ext cx="5968799" cy="6887483"/>
          </a:xfrm>
          <a:prstGeom prst="rect">
            <a:avLst/>
          </a:prstGeom>
        </p:spPr>
      </p:pic>
      <p:pic>
        <p:nvPicPr>
          <p:cNvPr id="44" name="Picture 43" descr="A solar panels and wind turbines&#10;&#10;Description automatically generated">
            <a:extLst>
              <a:ext uri="{FF2B5EF4-FFF2-40B4-BE49-F238E27FC236}">
                <a16:creationId xmlns:a16="http://schemas.microsoft.com/office/drawing/2014/main" id="{CAFD23D6-9FC4-FB92-0808-E641A9EAF56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111602" y="0"/>
            <a:ext cx="5968799" cy="6864900"/>
          </a:xfrm>
          <a:prstGeom prst="rect">
            <a:avLst/>
          </a:prstGeom>
        </p:spPr>
      </p:pic>
      <p:sp>
        <p:nvSpPr>
          <p:cNvPr id="45" name="Google Shape;75;p1">
            <a:extLst>
              <a:ext uri="{FF2B5EF4-FFF2-40B4-BE49-F238E27FC236}">
                <a16:creationId xmlns:a16="http://schemas.microsoft.com/office/drawing/2014/main" id="{57344039-9C06-5DA5-A720-4126529D456C}"/>
              </a:ext>
            </a:extLst>
          </p:cNvPr>
          <p:cNvSpPr/>
          <p:nvPr/>
        </p:nvSpPr>
        <p:spPr>
          <a:xfrm>
            <a:off x="-1527" y="5"/>
            <a:ext cx="12192000" cy="68649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ea283bd6ca_0_7"/>
          <p:cNvSpPr txBox="1"/>
          <p:nvPr/>
        </p:nvSpPr>
        <p:spPr>
          <a:xfrm>
            <a:off x="1642624" y="5224080"/>
            <a:ext cx="2855450" cy="126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chemeClr val="bg1"/>
                </a:solidFill>
                <a:latin typeface="Poppins"/>
                <a:cs typeface="Poppins"/>
              </a:rPr>
              <a:t>Recursos Hídricos</a:t>
            </a:r>
            <a:endParaRPr lang="pt-BR" sz="3200" b="1" dirty="0">
              <a:solidFill>
                <a:schemeClr val="bg1"/>
              </a:solidFill>
              <a:latin typeface="Poppins"/>
              <a:ea typeface="Calibri"/>
              <a:cs typeface="Poppins"/>
            </a:endParaRPr>
          </a:p>
        </p:txBody>
      </p:sp>
      <p:sp>
        <p:nvSpPr>
          <p:cNvPr id="99" name="Google Shape;99;g1ea283bd6ca_0_7"/>
          <p:cNvSpPr txBox="1"/>
          <p:nvPr/>
        </p:nvSpPr>
        <p:spPr>
          <a:xfrm>
            <a:off x="4887387" y="638350"/>
            <a:ext cx="2417226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chemeClr val="bg1"/>
                </a:solidFill>
                <a:latin typeface="Poppins"/>
                <a:cs typeface="Poppins"/>
              </a:rPr>
              <a:t>Energia</a:t>
            </a:r>
          </a:p>
        </p:txBody>
      </p:sp>
      <p:sp>
        <p:nvSpPr>
          <p:cNvPr id="100" name="Google Shape;100;g1ea283bd6ca_0_7"/>
          <p:cNvSpPr txBox="1"/>
          <p:nvPr/>
        </p:nvSpPr>
        <p:spPr>
          <a:xfrm>
            <a:off x="7268659" y="5493650"/>
            <a:ext cx="3909585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chemeClr val="bg1"/>
                </a:solidFill>
                <a:latin typeface="Poppins"/>
                <a:cs typeface="Poppins"/>
              </a:rPr>
              <a:t>Desperdício Alimentício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D12A4-E210-ACC3-6E35-7965ACE2E15B}"/>
              </a:ext>
            </a:extLst>
          </p:cNvPr>
          <p:cNvSpPr txBox="1"/>
          <p:nvPr/>
        </p:nvSpPr>
        <p:spPr>
          <a:xfrm>
            <a:off x="9697156" y="-5192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101" name="Google Shape;101;g1ea283bd6ca_0_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828575" y="171450"/>
            <a:ext cx="1192900" cy="11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ea283bd6ca_0_7"/>
          <p:cNvSpPr txBox="1"/>
          <p:nvPr/>
        </p:nvSpPr>
        <p:spPr>
          <a:xfrm>
            <a:off x="299774" y="436759"/>
            <a:ext cx="4068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 sz="2000" dirty="0">
                <a:solidFill>
                  <a:schemeClr val="bg1"/>
                </a:solidFill>
                <a:latin typeface="Poppins"/>
                <a:cs typeface="Poppins"/>
              </a:rPr>
              <a:t>TEMAS</a:t>
            </a:r>
            <a:endParaRPr lang="pt-BR" sz="2000" b="0" i="0" u="none" strike="noStrike" cap="none" dirty="0">
              <a:solidFill>
                <a:schemeClr val="bg1"/>
              </a:solidFill>
              <a:latin typeface="Poppins"/>
              <a:cs typeface="Poppins"/>
            </a:endParaRPr>
          </a:p>
        </p:txBody>
      </p:sp>
      <p:sp>
        <p:nvSpPr>
          <p:cNvPr id="103" name="Google Shape;103;g1ea283bd6ca_0_7"/>
          <p:cNvSpPr/>
          <p:nvPr/>
        </p:nvSpPr>
        <p:spPr>
          <a:xfrm>
            <a:off x="333050" y="760367"/>
            <a:ext cx="1622700" cy="93000"/>
          </a:xfrm>
          <a:prstGeom prst="rect">
            <a:avLst/>
          </a:prstGeom>
          <a:gradFill>
            <a:gsLst>
              <a:gs pos="0">
                <a:srgbClr val="1B3C6D"/>
              </a:gs>
              <a:gs pos="25000">
                <a:srgbClr val="1B3C6D"/>
              </a:gs>
              <a:gs pos="91000">
                <a:srgbClr val="E02725"/>
              </a:gs>
              <a:gs pos="100000">
                <a:srgbClr val="E0272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/>
          <p:nvPr/>
        </p:nvSpPr>
        <p:spPr>
          <a:xfrm>
            <a:off x="0" y="0"/>
            <a:ext cx="12192000" cy="6864900"/>
          </a:xfrm>
          <a:prstGeom prst="rect">
            <a:avLst/>
          </a:prstGeom>
          <a:solidFill>
            <a:schemeClr val="dk1">
              <a:alpha val="694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299774" y="436759"/>
            <a:ext cx="4068916" cy="32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ARQUITETURA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256854" y="760287"/>
            <a:ext cx="3976099" cy="82194"/>
          </a:xfrm>
          <a:prstGeom prst="rect">
            <a:avLst/>
          </a:prstGeom>
          <a:gradFill>
            <a:gsLst>
              <a:gs pos="0">
                <a:srgbClr val="1B3C6D"/>
              </a:gs>
              <a:gs pos="25000">
                <a:srgbClr val="1B3C6D"/>
              </a:gs>
              <a:gs pos="91000">
                <a:srgbClr val="E02725"/>
              </a:gs>
              <a:gs pos="100000">
                <a:srgbClr val="E02725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28575" y="171450"/>
            <a:ext cx="1192900" cy="11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 txBox="1"/>
          <p:nvPr/>
        </p:nvSpPr>
        <p:spPr>
          <a:xfrm>
            <a:off x="806176" y="2426123"/>
            <a:ext cx="25550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IOT</a:t>
            </a:r>
            <a:r>
              <a:rPr lang="pt-BR" sz="14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(Controladores/PLC)</a:t>
            </a:r>
            <a:endParaRPr dirty="0"/>
          </a:p>
        </p:txBody>
      </p:sp>
      <p:sp>
        <p:nvSpPr>
          <p:cNvPr id="130" name="Google Shape;130;p6"/>
          <p:cNvSpPr txBox="1"/>
          <p:nvPr/>
        </p:nvSpPr>
        <p:spPr>
          <a:xfrm>
            <a:off x="8826005" y="1930142"/>
            <a:ext cx="23117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INPUT MANUAL</a:t>
            </a:r>
            <a:endParaRPr sz="12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5433647" y="4554905"/>
            <a:ext cx="31503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SERVIÇOS INTERNOS</a:t>
            </a:r>
            <a:endParaRPr dirty="0"/>
          </a:p>
        </p:txBody>
      </p:sp>
      <p:pic>
        <p:nvPicPr>
          <p:cNvPr id="132" name="Google Shape;132;p6" descr="Construction worker male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19339" y="290050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" descr="Siren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3930" y="400983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" descr="Databas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0" y="556450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 descr="Gears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78132" y="510730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 descr="Plugged Unplugged outlin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17216" y="313703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 descr="Robot Hand outlin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0529" y="350316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 descr="Clipboard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44723" y="2508015"/>
            <a:ext cx="636353" cy="6363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/>
        </p:nvSpPr>
        <p:spPr>
          <a:xfrm>
            <a:off x="4636478" y="1611596"/>
            <a:ext cx="34515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DASHBOARD</a:t>
            </a:r>
            <a:r>
              <a:rPr lang="pt-BR" dirty="0">
                <a:ea typeface="Poppins"/>
              </a:rPr>
              <a:t>  </a:t>
            </a:r>
            <a:r>
              <a:rPr lang="pt-BR" sz="2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MONITORAMENTO</a:t>
            </a:r>
            <a:endParaRPr dirty="0"/>
          </a:p>
        </p:txBody>
      </p:sp>
      <p:cxnSp>
        <p:nvCxnSpPr>
          <p:cNvPr id="140" name="Google Shape;140;p6"/>
          <p:cNvCxnSpPr>
            <a:cxnSpLocks/>
            <a:stCxn id="129" idx="3"/>
          </p:cNvCxnSpPr>
          <p:nvPr/>
        </p:nvCxnSpPr>
        <p:spPr>
          <a:xfrm flipV="1">
            <a:off x="3361214" y="2232212"/>
            <a:ext cx="1246645" cy="393946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1" name="Google Shape;141;p6"/>
          <p:cNvCxnSpPr>
            <a:stCxn id="131" idx="0"/>
            <a:endCxn id="139" idx="2"/>
          </p:cNvCxnSpPr>
          <p:nvPr/>
        </p:nvCxnSpPr>
        <p:spPr>
          <a:xfrm rot="16200000" flipV="1">
            <a:off x="5798617" y="3344718"/>
            <a:ext cx="1773798" cy="64657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2" name="Google Shape;142;p6"/>
          <p:cNvCxnSpPr>
            <a:stCxn id="130" idx="1"/>
            <a:endCxn id="139" idx="3"/>
          </p:cNvCxnSpPr>
          <p:nvPr/>
        </p:nvCxnSpPr>
        <p:spPr>
          <a:xfrm rot="10800000" flipV="1">
            <a:off x="8087979" y="2114808"/>
            <a:ext cx="738027" cy="81544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983077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</Words>
  <Application>Microsoft Macintosh PowerPoint</Application>
  <PresentationFormat>Widescreen</PresentationFormat>
  <Paragraphs>10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Poppins</vt:lpstr>
      <vt:lpstr>Arial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Ellen Gomes</dc:creator>
  <cp:lastModifiedBy>Renne Castrucci Ramalho</cp:lastModifiedBy>
  <cp:revision>92</cp:revision>
  <dcterms:created xsi:type="dcterms:W3CDTF">2023-04-05T01:21:23Z</dcterms:created>
  <dcterms:modified xsi:type="dcterms:W3CDTF">2023-10-27T21:59:19Z</dcterms:modified>
</cp:coreProperties>
</file>